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8F6D2-E13F-45AD-8AE5-B691C073B5DC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F3307-3526-4EE5-8F93-7B09D571EA7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Вычислите:</a:t>
            </a:r>
            <a:endParaRPr lang="ru-RU" b="1" i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/>
              <a:t>76 + 19</a:t>
            </a:r>
          </a:p>
          <a:p>
            <a:r>
              <a:rPr lang="ru-RU" sz="3600" b="1" dirty="0" smtClean="0"/>
              <a:t>67 – 28</a:t>
            </a:r>
          </a:p>
          <a:p>
            <a:r>
              <a:rPr lang="ru-RU" sz="3600" b="1" dirty="0" smtClean="0"/>
              <a:t>302∙3</a:t>
            </a:r>
          </a:p>
          <a:p>
            <a:r>
              <a:rPr lang="ru-RU" sz="3600" b="1" dirty="0" smtClean="0"/>
              <a:t>1812 : 6</a:t>
            </a:r>
          </a:p>
          <a:p>
            <a:r>
              <a:rPr lang="ru-RU" sz="3600" b="1" dirty="0" smtClean="0"/>
              <a:t>47 : 2</a:t>
            </a:r>
          </a:p>
          <a:p>
            <a:r>
              <a:rPr lang="ru-RU" sz="3600" b="1" dirty="0" smtClean="0"/>
              <a:t>45 : 6</a:t>
            </a:r>
          </a:p>
          <a:p>
            <a:r>
              <a:rPr lang="ru-RU" sz="3600" b="1" dirty="0" smtClean="0"/>
              <a:t>103 : 8</a:t>
            </a:r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/>
              <a:t>= 95</a:t>
            </a:r>
          </a:p>
          <a:p>
            <a:r>
              <a:rPr lang="ru-RU" sz="3600" b="1" dirty="0" smtClean="0"/>
              <a:t>= 39</a:t>
            </a:r>
          </a:p>
          <a:p>
            <a:r>
              <a:rPr lang="ru-RU" sz="3600" b="1" dirty="0" smtClean="0"/>
              <a:t>= 906</a:t>
            </a:r>
          </a:p>
          <a:p>
            <a:r>
              <a:rPr lang="ru-RU" sz="3600" b="1" dirty="0" smtClean="0"/>
              <a:t>= 302</a:t>
            </a:r>
          </a:p>
          <a:p>
            <a:r>
              <a:rPr lang="ru-RU" sz="3600" b="1" dirty="0" smtClean="0"/>
              <a:t>= 23 (ост. 1)</a:t>
            </a:r>
          </a:p>
          <a:p>
            <a:r>
              <a:rPr lang="ru-RU" sz="3600" b="1" dirty="0" smtClean="0"/>
              <a:t>= 7 (ост. 3)</a:t>
            </a:r>
          </a:p>
          <a:p>
            <a:r>
              <a:rPr lang="ru-RU" sz="3600" b="1" dirty="0" smtClean="0"/>
              <a:t>= 12 (ост. 7)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52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Вычислите: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Вычислите:</dc:title>
  <dc:creator>User</dc:creator>
  <cp:lastModifiedBy>User</cp:lastModifiedBy>
  <cp:revision>3</cp:revision>
  <dcterms:created xsi:type="dcterms:W3CDTF">2012-11-20T19:24:54Z</dcterms:created>
  <dcterms:modified xsi:type="dcterms:W3CDTF">2012-11-20T19:46:03Z</dcterms:modified>
</cp:coreProperties>
</file>